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59" r:id="rId3"/>
    <p:sldId id="262" r:id="rId4"/>
    <p:sldId id="265" r:id="rId5"/>
    <p:sldId id="266" r:id="rId6"/>
    <p:sldId id="268" r:id="rId7"/>
    <p:sldId id="270" r:id="rId8"/>
    <p:sldId id="276" r:id="rId9"/>
    <p:sldId id="273" r:id="rId10"/>
    <p:sldId id="274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A899A78-480D-44F2-986E-59B6650FB3DC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386E3D-EE35-458F-882D-5E68276157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04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18382-D32F-4BC1-ABBA-B1D803C94213}" type="datetimeFigureOut">
              <a:rPr lang="en-US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19B7B-E764-4429-A9F2-82A384D16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157F5-8E59-46FB-9BAD-A7B87AFCB948}" type="datetimeFigureOut">
              <a:rPr lang="en-US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3580-E15D-469B-861D-41F4919D4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E4A6C-6ED0-424A-8B1A-DD7085E7A4B7}" type="datetimeFigureOut">
              <a:rPr lang="en-US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D4F31-A4C9-4CB4-A374-CB1C8E8D9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AFB0-C2D0-4BB7-866B-786C6D99EAC6}" type="datetimeFigureOut">
              <a:rPr lang="en-US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FA03-9C84-49FB-80F5-5531F3A95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8B52B-B422-4CCD-84A0-4546E41C8FE8}" type="datetimeFigureOut">
              <a:rPr lang="en-US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A5868-50A6-4FF6-821B-9D14558A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5B539-5447-4D37-A3A4-772F7B7447ED}" type="datetimeFigureOut">
              <a:rPr lang="en-US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D2400-30C4-4DBA-AC91-4CF53CC61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4B03-BD5E-46F5-8352-CA8A260B7D0B}" type="datetimeFigureOut">
              <a:rPr lang="en-US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1BB5C-855F-49B6-A1F9-836A31CE6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BFB1A-0110-4875-A31A-7324C52B6D7D}" type="datetimeFigureOut">
              <a:rPr lang="en-US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AF708-D4F3-4B62-B41B-14B01FB86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C2E60-DF33-4A4B-8058-631A4F4A1570}" type="datetimeFigureOut">
              <a:rPr lang="en-US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F097B-F383-4CE6-A02F-70355BC1F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8B33E-BAC8-47C4-BCFC-085C12B1E60A}" type="datetimeFigureOut">
              <a:rPr lang="en-US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2CCB2-CD55-4B89-98AA-2926273DF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6926D-24F7-4EAC-9FFC-E16306E39170}" type="datetimeFigureOut">
              <a:rPr lang="en-US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0714-697D-4370-92B2-32C2E4623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7EB3D3-8D52-439A-94AB-D2074C07227A}" type="datetimeFigureOut">
              <a:rPr lang="en-US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11178E-799C-4296-A938-8FEE965DC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fa.org/" TargetMode="External"/><Relationship Id="rId2" Type="http://schemas.openxmlformats.org/officeDocument/2006/relationships/hyperlink" Target="http://www.fafsa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t.org/" TargetMode="External"/><Relationship Id="rId2" Type="http://schemas.openxmlformats.org/officeDocument/2006/relationships/hyperlink" Target="collegeboard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mazeika@westfield.ma.edu" TargetMode="External"/><Relationship Id="rId2" Type="http://schemas.openxmlformats.org/officeDocument/2006/relationships/hyperlink" Target="mailto:bnowell@hcc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200" dirty="0"/>
              <a:t>Southwick Regional School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n-US" sz="4000" b="1" dirty="0"/>
          </a:p>
          <a:p>
            <a:pPr algn="ctr">
              <a:buFont typeface="Arial" charset="0"/>
              <a:buNone/>
            </a:pPr>
            <a:r>
              <a:rPr lang="en-US" sz="4000" b="1" dirty="0"/>
              <a:t>WELCOME TO</a:t>
            </a:r>
          </a:p>
          <a:p>
            <a:pPr algn="ctr">
              <a:buFont typeface="Arial" charset="0"/>
              <a:buNone/>
            </a:pPr>
            <a:r>
              <a:rPr lang="en-US" sz="4000" b="1" dirty="0"/>
              <a:t>OUR ANNUAL</a:t>
            </a:r>
          </a:p>
          <a:p>
            <a:pPr algn="ctr">
              <a:buFont typeface="Arial" charset="0"/>
              <a:buNone/>
            </a:pPr>
            <a:r>
              <a:rPr lang="en-US" sz="4000" b="1" dirty="0"/>
              <a:t>COLLEGE PREPARATION</a:t>
            </a:r>
          </a:p>
          <a:p>
            <a:pPr algn="ctr">
              <a:buFont typeface="Arial" charset="0"/>
              <a:buNone/>
            </a:pPr>
            <a:r>
              <a:rPr lang="en-US" sz="4000" b="1" dirty="0"/>
              <a:t>PRESENTATION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 YOU…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endParaRPr lang="en-US" sz="2800" b="1" dirty="0" smtClean="0"/>
          </a:p>
          <a:p>
            <a:r>
              <a:rPr lang="en-US" sz="2800" b="1" dirty="0" smtClean="0"/>
              <a:t>Additional </a:t>
            </a:r>
            <a:r>
              <a:rPr lang="en-US" sz="2800" b="1" dirty="0"/>
              <a:t>information</a:t>
            </a:r>
          </a:p>
          <a:p>
            <a:pPr lvl="2"/>
            <a:r>
              <a:rPr lang="en-US" b="1" dirty="0"/>
              <a:t>NCAA eligibility </a:t>
            </a:r>
            <a:r>
              <a:rPr lang="en-US" b="1" dirty="0" smtClean="0"/>
              <a:t>for </a:t>
            </a:r>
            <a:r>
              <a:rPr lang="en-US" b="1" smtClean="0"/>
              <a:t>athletes </a:t>
            </a:r>
            <a:endParaRPr lang="en-US" b="1" dirty="0"/>
          </a:p>
          <a:p>
            <a:pPr lvl="2"/>
            <a:r>
              <a:rPr lang="en-US" b="1" dirty="0"/>
              <a:t>Richard Atkinson </a:t>
            </a:r>
            <a:r>
              <a:rPr lang="en-US" b="1" dirty="0" smtClean="0"/>
              <a:t>Scholarship</a:t>
            </a:r>
          </a:p>
          <a:p>
            <a:pPr marL="914400" lvl="2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</a:t>
            </a:r>
          </a:p>
          <a:p>
            <a:r>
              <a:rPr lang="en-US" sz="2800" b="1" dirty="0" smtClean="0"/>
              <a:t>Financial </a:t>
            </a:r>
            <a:r>
              <a:rPr lang="en-US" sz="2800" b="1" dirty="0"/>
              <a:t>Aid Information – </a:t>
            </a:r>
          </a:p>
          <a:p>
            <a:pPr lvl="2"/>
            <a:r>
              <a:rPr lang="en-US" b="1" dirty="0">
                <a:hlinkClick r:id="rId2"/>
              </a:rPr>
              <a:t>www.fafsa.com</a:t>
            </a:r>
            <a:endParaRPr lang="en-US" b="1" dirty="0"/>
          </a:p>
          <a:p>
            <a:pPr lvl="2"/>
            <a:r>
              <a:rPr lang="en-US" b="1" dirty="0">
                <a:hlinkClick r:id="rId3"/>
              </a:rPr>
              <a:t>www.mefa.org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SAT/ACT Preparation Ideas: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 rtlCol="0">
            <a:normAutofit lnSpcReduction="10000"/>
          </a:bodyPr>
          <a:lstStyle/>
          <a:p>
            <a:pPr lvl="5">
              <a:defRPr/>
            </a:pPr>
            <a:r>
              <a:rPr lang="en-US" sz="4400" b="1" dirty="0"/>
              <a:t>Take challenging courses in high school</a:t>
            </a:r>
          </a:p>
          <a:p>
            <a:pPr lvl="5">
              <a:defRPr/>
            </a:pPr>
            <a:r>
              <a:rPr lang="en-US" sz="4400" b="1" dirty="0"/>
              <a:t>Free on-line practice </a:t>
            </a:r>
            <a:r>
              <a:rPr lang="en-US" sz="4400" b="1" dirty="0" smtClean="0"/>
              <a:t>tests – </a:t>
            </a:r>
            <a:r>
              <a:rPr lang="en-US" sz="4400" b="1" dirty="0" smtClean="0">
                <a:hlinkClick r:id="rId2" action="ppaction://hlinkfile"/>
              </a:rPr>
              <a:t>collegeboard.org</a:t>
            </a:r>
            <a:r>
              <a:rPr lang="en-US" sz="4400" b="1" dirty="0" smtClean="0"/>
              <a:t> &amp; </a:t>
            </a:r>
            <a:r>
              <a:rPr lang="en-US" sz="4400" b="1" dirty="0" smtClean="0">
                <a:hlinkClick r:id="rId3"/>
              </a:rPr>
              <a:t>act.org</a:t>
            </a:r>
            <a:endParaRPr lang="en-US" sz="4400" b="1" dirty="0"/>
          </a:p>
          <a:p>
            <a:pPr lvl="5">
              <a:defRPr/>
            </a:pPr>
            <a:r>
              <a:rPr lang="en-US" sz="4400" b="1" dirty="0"/>
              <a:t>Take review courses</a:t>
            </a:r>
          </a:p>
          <a:p>
            <a:pPr lvl="5">
              <a:defRPr/>
            </a:pPr>
            <a:r>
              <a:rPr lang="en-US" sz="4400" b="1" dirty="0"/>
              <a:t>Study Guides					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Minimum College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4 English courses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3 Math courses (4 math - MA State only)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/>
              <a:t>Algebra I, Geometry &amp; Algebra II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3 Science courses (2 labs) (3 labs-MA State only)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/>
              <a:t>Physics, Chemistry or Biology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2 Social Science courses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2 </a:t>
            </a:r>
            <a:r>
              <a:rPr lang="en-US" b="1" dirty="0" smtClean="0"/>
              <a:t>World </a:t>
            </a:r>
            <a:r>
              <a:rPr lang="en-US" b="1" dirty="0"/>
              <a:t>Language courses (same language)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2 college preparatory electives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914400"/>
          </a:xfrm>
        </p:spPr>
        <p:txBody>
          <a:bodyPr/>
          <a:lstStyle/>
          <a:p>
            <a:r>
              <a:rPr lang="en-US" b="1" dirty="0"/>
              <a:t>College Search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r>
              <a:rPr lang="en-US" b="1" dirty="0"/>
              <a:t>Spring – Junior Year</a:t>
            </a:r>
          </a:p>
          <a:p>
            <a:pPr lvl="1"/>
            <a:r>
              <a:rPr lang="en-US" sz="2000" b="1" dirty="0"/>
              <a:t>Determine search criteria</a:t>
            </a:r>
          </a:p>
          <a:p>
            <a:pPr lvl="1"/>
            <a:r>
              <a:rPr lang="en-US" sz="2000" b="1" dirty="0"/>
              <a:t>Research schools (</a:t>
            </a:r>
            <a:r>
              <a:rPr lang="en-US" sz="2000" b="1" dirty="0" err="1"/>
              <a:t>ie</a:t>
            </a:r>
            <a:r>
              <a:rPr lang="en-US" sz="2000" b="1" dirty="0"/>
              <a:t>. @ collegeboard.com/Naviance.com)</a:t>
            </a:r>
          </a:p>
          <a:p>
            <a:pPr lvl="1"/>
            <a:r>
              <a:rPr lang="en-US" sz="2000" b="1" dirty="0"/>
              <a:t>Take SAT/ACT (SAT II, if applicable)</a:t>
            </a:r>
          </a:p>
          <a:p>
            <a:pPr lvl="1"/>
            <a:r>
              <a:rPr lang="en-US" sz="2000" b="1" dirty="0"/>
              <a:t>Individual appointment with </a:t>
            </a:r>
            <a:r>
              <a:rPr lang="en-US" sz="2000" b="1" dirty="0" smtClean="0"/>
              <a:t>School Counselor</a:t>
            </a:r>
            <a:endParaRPr lang="en-US" sz="2000" b="1" dirty="0"/>
          </a:p>
          <a:p>
            <a:r>
              <a:rPr lang="en-US" b="1" dirty="0"/>
              <a:t>Late Spring/Summer</a:t>
            </a:r>
          </a:p>
          <a:p>
            <a:pPr lvl="1"/>
            <a:r>
              <a:rPr lang="en-US" sz="2000" b="1" dirty="0"/>
              <a:t>Visit/tour colleges</a:t>
            </a:r>
          </a:p>
          <a:p>
            <a:pPr lvl="1"/>
            <a:r>
              <a:rPr lang="en-US" sz="2000" b="1" dirty="0"/>
              <a:t>Gather information (</a:t>
            </a:r>
            <a:r>
              <a:rPr lang="en-US" sz="2000" b="1" dirty="0" err="1"/>
              <a:t>ie</a:t>
            </a:r>
            <a:r>
              <a:rPr lang="en-US" sz="2000" b="1" dirty="0"/>
              <a:t>. college fair)</a:t>
            </a:r>
          </a:p>
          <a:p>
            <a:r>
              <a:rPr lang="en-US" b="1" dirty="0"/>
              <a:t>Fall – Senior Year</a:t>
            </a:r>
          </a:p>
          <a:p>
            <a:pPr lvl="1"/>
            <a:r>
              <a:rPr lang="en-US" sz="2000" b="1" dirty="0"/>
              <a:t>Take SAT/ACT (SAT II, if applicable)</a:t>
            </a:r>
          </a:p>
          <a:p>
            <a:pPr lvl="1"/>
            <a:r>
              <a:rPr lang="en-US" sz="2000" b="1" dirty="0"/>
              <a:t>Tour/interview @ colleges</a:t>
            </a:r>
          </a:p>
          <a:p>
            <a:pPr lvl="1"/>
            <a:r>
              <a:rPr lang="en-US" sz="2000" b="1" dirty="0"/>
              <a:t>Secure recommendations</a:t>
            </a:r>
          </a:p>
          <a:p>
            <a:pPr lvl="1"/>
            <a:r>
              <a:rPr lang="en-US" sz="2000" b="1" dirty="0"/>
              <a:t>Finalize list of colleges – reach/fit/goal</a:t>
            </a:r>
          </a:p>
          <a:p>
            <a:pPr lvl="1"/>
            <a:r>
              <a:rPr lang="en-US" sz="2000" b="1" dirty="0"/>
              <a:t>APPLY!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/>
              <a:t>College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/>
          <a:lstStyle/>
          <a:p>
            <a:r>
              <a:rPr lang="en-US" b="1" dirty="0"/>
              <a:t>Complete application</a:t>
            </a:r>
          </a:p>
          <a:p>
            <a:pPr lvl="1"/>
            <a:r>
              <a:rPr lang="en-US" sz="1800" b="1" dirty="0"/>
              <a:t>Independent application</a:t>
            </a:r>
          </a:p>
          <a:p>
            <a:pPr lvl="1"/>
            <a:r>
              <a:rPr lang="en-US" sz="1800" b="1" dirty="0"/>
              <a:t>Common Application </a:t>
            </a:r>
          </a:p>
          <a:p>
            <a:r>
              <a:rPr lang="en-US" b="1" dirty="0"/>
              <a:t>College Essay/Letters of recommendation</a:t>
            </a:r>
          </a:p>
          <a:p>
            <a:r>
              <a:rPr lang="en-US" b="1" dirty="0"/>
              <a:t>Transcript request</a:t>
            </a:r>
          </a:p>
          <a:p>
            <a:r>
              <a:rPr lang="en-US" b="1" dirty="0"/>
              <a:t>Standardized test scores:</a:t>
            </a:r>
          </a:p>
          <a:p>
            <a:pPr lvl="1"/>
            <a:r>
              <a:rPr lang="en-US" sz="1800" b="1" dirty="0"/>
              <a:t>SAT I/SAT II (from College Board)</a:t>
            </a:r>
          </a:p>
          <a:p>
            <a:pPr lvl="1"/>
            <a:r>
              <a:rPr lang="en-US" sz="1800" b="1" dirty="0"/>
              <a:t>ACT (from ACT, Inc.)</a:t>
            </a:r>
          </a:p>
          <a:p>
            <a:r>
              <a:rPr lang="en-US" b="1" dirty="0" smtClean="0"/>
              <a:t>Application </a:t>
            </a:r>
            <a:r>
              <a:rPr lang="en-US" b="1" dirty="0"/>
              <a:t>fee ($25-$80)</a:t>
            </a:r>
          </a:p>
          <a:p>
            <a:r>
              <a:rPr lang="en-US" b="1" dirty="0"/>
              <a:t>Interview/Audition</a:t>
            </a:r>
          </a:p>
          <a:p>
            <a:r>
              <a:rPr lang="en-US" b="1" dirty="0"/>
              <a:t>Adhere to deadline dates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Career Exploration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/>
              <a:t>Junior year job shadows</a:t>
            </a:r>
          </a:p>
          <a:p>
            <a:r>
              <a:rPr lang="en-US" b="1" dirty="0"/>
              <a:t>Volunteering</a:t>
            </a:r>
          </a:p>
          <a:p>
            <a:r>
              <a:rPr lang="en-US" b="1" dirty="0"/>
              <a:t>Aptitude test (ASVAB) &amp; interest assessments</a:t>
            </a:r>
          </a:p>
          <a:p>
            <a:r>
              <a:rPr lang="en-US" b="1" dirty="0"/>
              <a:t>Career/college search websites</a:t>
            </a:r>
          </a:p>
          <a:p>
            <a:r>
              <a:rPr lang="en-US" b="1" dirty="0"/>
              <a:t>Interest area field trips &amp; speakers</a:t>
            </a:r>
          </a:p>
          <a:p>
            <a:r>
              <a:rPr lang="en-US" b="1" dirty="0" err="1"/>
              <a:t>Naviance</a:t>
            </a:r>
            <a:r>
              <a:rPr lang="en-US" b="1" dirty="0"/>
              <a:t>:</a:t>
            </a:r>
          </a:p>
          <a:p>
            <a:pPr lvl="2"/>
            <a:r>
              <a:rPr lang="en-US" b="1" dirty="0"/>
              <a:t>College &amp; Career Readiness   		            </a:t>
            </a:r>
            <a:r>
              <a:rPr lang="en-US" b="1" dirty="0" smtClean="0"/>
              <a:t> </a:t>
            </a:r>
            <a:endParaRPr lang="en-US" b="1" dirty="0"/>
          </a:p>
          <a:p>
            <a:pPr lvl="2"/>
            <a:r>
              <a:rPr lang="en-US" b="1" dirty="0"/>
              <a:t>Career Exploration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Diversified Learning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 highly structured internship program</a:t>
            </a:r>
          </a:p>
          <a:p>
            <a:r>
              <a:rPr lang="en-US" b="1" dirty="0" smtClean="0"/>
              <a:t>March - select </a:t>
            </a:r>
            <a:r>
              <a:rPr lang="en-US" b="1" dirty="0"/>
              <a:t>DLE on course selection sheet (5-10 cr.)</a:t>
            </a:r>
          </a:p>
          <a:p>
            <a:r>
              <a:rPr lang="en-US" b="1" dirty="0"/>
              <a:t>Complete internship application</a:t>
            </a:r>
          </a:p>
          <a:p>
            <a:r>
              <a:rPr lang="en-US" b="1" dirty="0"/>
              <a:t>Appointment with Career </a:t>
            </a:r>
            <a:r>
              <a:rPr lang="en-US" b="1" dirty="0" smtClean="0"/>
              <a:t>Facilitator</a:t>
            </a:r>
          </a:p>
          <a:p>
            <a:r>
              <a:rPr lang="en-US" b="1" dirty="0" smtClean="0"/>
              <a:t>Conference with mentor &amp; parent/guardian to develop goals &amp; competencies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257" y="3810410"/>
            <a:ext cx="3657600" cy="27423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85800"/>
            <a:ext cx="2971800" cy="29661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10410"/>
            <a:ext cx="3657600" cy="274237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685800"/>
            <a:ext cx="2942949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"/>
            <a:ext cx="7851648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DLE INTERNSHIPS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2895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AUTOMOTIVE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2819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MEDICAL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3000" y="6096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6096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EMERGENCY SERVICES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College Admissions Panel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b="1" dirty="0" smtClean="0"/>
              <a:t>Holyoke </a:t>
            </a:r>
            <a:r>
              <a:rPr lang="en-US" sz="2700" b="1" dirty="0"/>
              <a:t>Community College </a:t>
            </a:r>
            <a:r>
              <a:rPr lang="en-US" sz="2700" b="1" dirty="0" smtClean="0"/>
              <a:t>Representative</a:t>
            </a:r>
          </a:p>
          <a:p>
            <a:pPr lvl="1"/>
            <a:r>
              <a:rPr lang="en-US" sz="2700" b="1" dirty="0" smtClean="0"/>
              <a:t>Angelique </a:t>
            </a:r>
            <a:r>
              <a:rPr lang="en-US" sz="2700" b="1" dirty="0" smtClean="0"/>
              <a:t>Rodriguez (</a:t>
            </a:r>
            <a:r>
              <a:rPr lang="en-US" sz="2700" b="1" dirty="0" smtClean="0">
                <a:solidFill>
                  <a:srgbClr val="3333FF"/>
                </a:solidFill>
              </a:rPr>
              <a:t>arodriguez</a:t>
            </a:r>
            <a:r>
              <a:rPr lang="en-US" sz="2700" b="1" dirty="0" smtClean="0">
                <a:hlinkClick r:id="rId2"/>
              </a:rPr>
              <a:t>@hcc.edu</a:t>
            </a:r>
            <a:r>
              <a:rPr lang="en-US" sz="2700" b="1" dirty="0" smtClean="0"/>
              <a:t>)</a:t>
            </a:r>
          </a:p>
          <a:p>
            <a:pPr marL="457200" lvl="1" indent="0">
              <a:buNone/>
            </a:pPr>
            <a:endParaRPr lang="en-US" sz="2700" b="1" dirty="0"/>
          </a:p>
          <a:p>
            <a:r>
              <a:rPr lang="en-US" sz="2700" b="1" dirty="0" smtClean="0"/>
              <a:t>Westfield </a:t>
            </a:r>
            <a:r>
              <a:rPr lang="en-US" sz="2700" b="1" dirty="0"/>
              <a:t>State University </a:t>
            </a:r>
            <a:r>
              <a:rPr lang="en-US" sz="2700" b="1" dirty="0" smtClean="0"/>
              <a:t>Representative</a:t>
            </a:r>
          </a:p>
          <a:p>
            <a:pPr lvl="1"/>
            <a:r>
              <a:rPr lang="en-US" sz="2700" b="1" dirty="0" smtClean="0"/>
              <a:t>Emily </a:t>
            </a:r>
            <a:r>
              <a:rPr lang="en-US" sz="2700" b="1" dirty="0" err="1" smtClean="0"/>
              <a:t>Gibbings</a:t>
            </a:r>
            <a:r>
              <a:rPr lang="en-US" sz="2700" b="1" dirty="0" smtClean="0"/>
              <a:t> (</a:t>
            </a:r>
            <a:r>
              <a:rPr lang="en-US" sz="2700" b="1" dirty="0" smtClean="0">
                <a:solidFill>
                  <a:srgbClr val="0000FF"/>
                </a:solidFill>
              </a:rPr>
              <a:t>egibbings</a:t>
            </a:r>
            <a:r>
              <a:rPr lang="en-US" sz="2700" b="1" dirty="0" smtClean="0">
                <a:hlinkClick r:id="rId3"/>
              </a:rPr>
              <a:t>@westfield.ma.edu</a:t>
            </a:r>
            <a:r>
              <a:rPr lang="en-US" sz="2700" b="1" dirty="0" smtClean="0"/>
              <a:t>)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sz="2800" b="1" dirty="0" smtClean="0"/>
              <a:t>Western New England University Representative</a:t>
            </a:r>
          </a:p>
          <a:p>
            <a:pPr lvl="1"/>
            <a:r>
              <a:rPr lang="en-US" sz="2400" b="1" dirty="0" smtClean="0"/>
              <a:t>Christopher </a:t>
            </a:r>
            <a:r>
              <a:rPr lang="en-US" sz="2400" b="1" dirty="0" err="1" smtClean="0"/>
              <a:t>Wystepek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0000FF"/>
                </a:solidFill>
              </a:rPr>
              <a:t>christopher.wystepek@wne.edu</a:t>
            </a:r>
            <a:r>
              <a:rPr lang="en-US" sz="2400" b="1" dirty="0" smtClean="0"/>
              <a:t>)</a:t>
            </a:r>
          </a:p>
          <a:p>
            <a:pPr marL="457200" lvl="1" indent="0">
              <a:buNone/>
            </a:pP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330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Southwick Regional School</vt:lpstr>
      <vt:lpstr>SAT/ACT Preparation Ideas:</vt:lpstr>
      <vt:lpstr>Minimum College Requirements</vt:lpstr>
      <vt:lpstr>College Search Timeline</vt:lpstr>
      <vt:lpstr>College Applications</vt:lpstr>
      <vt:lpstr>Career Exploration</vt:lpstr>
      <vt:lpstr>Diversified Learning Experience</vt:lpstr>
      <vt:lpstr>DLE INTERNSHIPS</vt:lpstr>
      <vt:lpstr>College Admissions Panel</vt:lpstr>
      <vt:lpstr>THANK YOU…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Southwick-Tolland Regional High School</dc:title>
  <dc:creator>MCoviello</dc:creator>
  <cp:lastModifiedBy>Kimberley Gepfert</cp:lastModifiedBy>
  <cp:revision>98</cp:revision>
  <cp:lastPrinted>2019-09-30T13:20:19Z</cp:lastPrinted>
  <dcterms:created xsi:type="dcterms:W3CDTF">2012-11-01T16:54:43Z</dcterms:created>
  <dcterms:modified xsi:type="dcterms:W3CDTF">2023-10-19T18:28:30Z</dcterms:modified>
</cp:coreProperties>
</file>